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C’est lundi 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le 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145" y="5029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smtClean="0">
                <a:latin typeface="Kristen ITC" pitchFamily="66" charset="0"/>
              </a:rPr>
              <a:t> activities</a:t>
            </a:r>
            <a:r>
              <a:rPr lang="fr-FR" sz="2800" dirty="0" smtClean="0">
                <a:latin typeface="Kristen ITC" pitchFamily="66" charset="0"/>
              </a:rPr>
              <a:t> and sports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608" y="3079124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more </a:t>
            </a:r>
            <a:r>
              <a:rPr lang="fr-FR" sz="2800" dirty="0" err="1" smtClean="0">
                <a:latin typeface="Kristen ITC" pitchFamily="66" charset="0"/>
              </a:rPr>
              <a:t>negations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465" y="6019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irregular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participles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67</cp:revision>
  <dcterms:created xsi:type="dcterms:W3CDTF">2011-09-14T23:22:57Z</dcterms:created>
  <dcterms:modified xsi:type="dcterms:W3CDTF">2012-05-07T13:48:39Z</dcterms:modified>
</cp:coreProperties>
</file>